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0233600" cy="32918400"/>
  <p:notesSz cx="6858000" cy="9144000"/>
  <p:defaultTextStyle>
    <a:defPPr>
      <a:defRPr lang="en-US"/>
    </a:defPPr>
    <a:lvl1pPr marL="0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1pPr>
    <a:lvl2pPr marL="2037786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2pPr>
    <a:lvl3pPr marL="4075572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3pPr>
    <a:lvl4pPr marL="6113358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4pPr>
    <a:lvl5pPr marL="8151144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5pPr>
    <a:lvl6pPr marL="10188931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6pPr>
    <a:lvl7pPr marL="12226717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7pPr>
    <a:lvl8pPr marL="14264503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8pPr>
    <a:lvl9pPr marL="16302289" algn="l" defTabSz="4075572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26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2" d="100"/>
          <a:sy n="22" d="100"/>
        </p:scale>
        <p:origin x="1224" y="36"/>
      </p:cViewPr>
      <p:guideLst>
        <p:guide orient="horz" pos="10368"/>
        <p:guide pos="126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10226044"/>
            <a:ext cx="3419856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35040" y="18653760"/>
            <a:ext cx="281635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65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530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96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061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826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592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357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122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1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169360" y="1318266"/>
            <a:ext cx="905256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0" y="1318266"/>
            <a:ext cx="2648712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10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2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8177" y="21153122"/>
            <a:ext cx="34198560" cy="6537960"/>
          </a:xfrm>
        </p:spPr>
        <p:txBody>
          <a:bodyPr anchor="t"/>
          <a:lstStyle>
            <a:lvl1pPr algn="l">
              <a:defRPr sz="1542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78177" y="13952226"/>
            <a:ext cx="34198560" cy="7200898"/>
          </a:xfrm>
        </p:spPr>
        <p:txBody>
          <a:bodyPr anchor="b"/>
          <a:lstStyle>
            <a:lvl1pPr marL="0" indent="0">
              <a:buNone/>
              <a:defRPr sz="7710">
                <a:solidFill>
                  <a:schemeClr val="tx1">
                    <a:tint val="75000"/>
                  </a:schemeClr>
                </a:solidFill>
              </a:defRPr>
            </a:lvl1pPr>
            <a:lvl2pPr marL="1765355" indent="0">
              <a:buNone/>
              <a:defRPr sz="6930">
                <a:solidFill>
                  <a:schemeClr val="tx1">
                    <a:tint val="75000"/>
                  </a:schemeClr>
                </a:solidFill>
              </a:defRPr>
            </a:lvl2pPr>
            <a:lvl3pPr marL="3530710" indent="0">
              <a:buNone/>
              <a:defRPr sz="6150">
                <a:solidFill>
                  <a:schemeClr val="tx1">
                    <a:tint val="75000"/>
                  </a:schemeClr>
                </a:solidFill>
              </a:defRPr>
            </a:lvl3pPr>
            <a:lvl4pPr marL="5296064" indent="0">
              <a:buNone/>
              <a:defRPr sz="5371">
                <a:solidFill>
                  <a:schemeClr val="tx1">
                    <a:tint val="75000"/>
                  </a:schemeClr>
                </a:solidFill>
              </a:defRPr>
            </a:lvl4pPr>
            <a:lvl5pPr marL="7061419" indent="0">
              <a:buNone/>
              <a:defRPr sz="5371">
                <a:solidFill>
                  <a:schemeClr val="tx1">
                    <a:tint val="75000"/>
                  </a:schemeClr>
                </a:solidFill>
              </a:defRPr>
            </a:lvl5pPr>
            <a:lvl6pPr marL="8826774" indent="0">
              <a:buNone/>
              <a:defRPr sz="5371">
                <a:solidFill>
                  <a:schemeClr val="tx1">
                    <a:tint val="75000"/>
                  </a:schemeClr>
                </a:solidFill>
              </a:defRPr>
            </a:lvl6pPr>
            <a:lvl7pPr marL="10592129" indent="0">
              <a:buNone/>
              <a:defRPr sz="5371">
                <a:solidFill>
                  <a:schemeClr val="tx1">
                    <a:tint val="75000"/>
                  </a:schemeClr>
                </a:solidFill>
              </a:defRPr>
            </a:lvl7pPr>
            <a:lvl8pPr marL="12357484" indent="0">
              <a:buNone/>
              <a:defRPr sz="5371">
                <a:solidFill>
                  <a:schemeClr val="tx1">
                    <a:tint val="75000"/>
                  </a:schemeClr>
                </a:solidFill>
              </a:defRPr>
            </a:lvl8pPr>
            <a:lvl9pPr marL="14122839" indent="0">
              <a:buNone/>
              <a:defRPr sz="53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7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7680963"/>
            <a:ext cx="17769840" cy="21724622"/>
          </a:xfrm>
        </p:spPr>
        <p:txBody>
          <a:bodyPr/>
          <a:lstStyle>
            <a:lvl1pPr>
              <a:defRPr sz="10829"/>
            </a:lvl1pPr>
            <a:lvl2pPr>
              <a:defRPr sz="9269"/>
            </a:lvl2pPr>
            <a:lvl3pPr>
              <a:defRPr sz="7710"/>
            </a:lvl3pPr>
            <a:lvl4pPr>
              <a:defRPr sz="6930"/>
            </a:lvl4pPr>
            <a:lvl5pPr>
              <a:defRPr sz="6930"/>
            </a:lvl5pPr>
            <a:lvl6pPr>
              <a:defRPr sz="6930"/>
            </a:lvl6pPr>
            <a:lvl7pPr>
              <a:defRPr sz="6930"/>
            </a:lvl7pPr>
            <a:lvl8pPr>
              <a:defRPr sz="6930"/>
            </a:lvl8pPr>
            <a:lvl9pPr>
              <a:defRPr sz="69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52080" y="7680963"/>
            <a:ext cx="17769840" cy="21724622"/>
          </a:xfrm>
        </p:spPr>
        <p:txBody>
          <a:bodyPr/>
          <a:lstStyle>
            <a:lvl1pPr>
              <a:defRPr sz="10829"/>
            </a:lvl1pPr>
            <a:lvl2pPr>
              <a:defRPr sz="9269"/>
            </a:lvl2pPr>
            <a:lvl3pPr>
              <a:defRPr sz="7710"/>
            </a:lvl3pPr>
            <a:lvl4pPr>
              <a:defRPr sz="6930"/>
            </a:lvl4pPr>
            <a:lvl5pPr>
              <a:defRPr sz="6930"/>
            </a:lvl5pPr>
            <a:lvl6pPr>
              <a:defRPr sz="6930"/>
            </a:lvl6pPr>
            <a:lvl7pPr>
              <a:defRPr sz="6930"/>
            </a:lvl7pPr>
            <a:lvl8pPr>
              <a:defRPr sz="6930"/>
            </a:lvl8pPr>
            <a:lvl9pPr>
              <a:defRPr sz="69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5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1" y="7368542"/>
            <a:ext cx="17776827" cy="3070857"/>
          </a:xfrm>
        </p:spPr>
        <p:txBody>
          <a:bodyPr anchor="b"/>
          <a:lstStyle>
            <a:lvl1pPr marL="0" indent="0">
              <a:buNone/>
              <a:defRPr sz="9269" b="1"/>
            </a:lvl1pPr>
            <a:lvl2pPr marL="1765355" indent="0">
              <a:buNone/>
              <a:defRPr sz="7710" b="1"/>
            </a:lvl2pPr>
            <a:lvl3pPr marL="3530710" indent="0">
              <a:buNone/>
              <a:defRPr sz="6930" b="1"/>
            </a:lvl3pPr>
            <a:lvl4pPr marL="5296064" indent="0">
              <a:buNone/>
              <a:defRPr sz="6150" b="1"/>
            </a:lvl4pPr>
            <a:lvl5pPr marL="7061419" indent="0">
              <a:buNone/>
              <a:defRPr sz="6150" b="1"/>
            </a:lvl5pPr>
            <a:lvl6pPr marL="8826774" indent="0">
              <a:buNone/>
              <a:defRPr sz="6150" b="1"/>
            </a:lvl6pPr>
            <a:lvl7pPr marL="10592129" indent="0">
              <a:buNone/>
              <a:defRPr sz="6150" b="1"/>
            </a:lvl7pPr>
            <a:lvl8pPr marL="12357484" indent="0">
              <a:buNone/>
              <a:defRPr sz="6150" b="1"/>
            </a:lvl8pPr>
            <a:lvl9pPr marL="14122839" indent="0">
              <a:buNone/>
              <a:defRPr sz="61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1681" y="10439399"/>
            <a:ext cx="17776827" cy="18966183"/>
          </a:xfrm>
        </p:spPr>
        <p:txBody>
          <a:bodyPr/>
          <a:lstStyle>
            <a:lvl1pPr>
              <a:defRPr sz="9269"/>
            </a:lvl1pPr>
            <a:lvl2pPr>
              <a:defRPr sz="7710"/>
            </a:lvl2pPr>
            <a:lvl3pPr>
              <a:defRPr sz="6930"/>
            </a:lvl3pPr>
            <a:lvl4pPr>
              <a:defRPr sz="6150"/>
            </a:lvl4pPr>
            <a:lvl5pPr>
              <a:defRPr sz="6150"/>
            </a:lvl5pPr>
            <a:lvl6pPr>
              <a:defRPr sz="6150"/>
            </a:lvl6pPr>
            <a:lvl7pPr>
              <a:defRPr sz="6150"/>
            </a:lvl7pPr>
            <a:lvl8pPr>
              <a:defRPr sz="6150"/>
            </a:lvl8pPr>
            <a:lvl9pPr>
              <a:defRPr sz="6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438114" y="7368542"/>
            <a:ext cx="17783810" cy="3070857"/>
          </a:xfrm>
        </p:spPr>
        <p:txBody>
          <a:bodyPr anchor="b"/>
          <a:lstStyle>
            <a:lvl1pPr marL="0" indent="0">
              <a:buNone/>
              <a:defRPr sz="9269" b="1"/>
            </a:lvl1pPr>
            <a:lvl2pPr marL="1765355" indent="0">
              <a:buNone/>
              <a:defRPr sz="7710" b="1"/>
            </a:lvl2pPr>
            <a:lvl3pPr marL="3530710" indent="0">
              <a:buNone/>
              <a:defRPr sz="6930" b="1"/>
            </a:lvl3pPr>
            <a:lvl4pPr marL="5296064" indent="0">
              <a:buNone/>
              <a:defRPr sz="6150" b="1"/>
            </a:lvl4pPr>
            <a:lvl5pPr marL="7061419" indent="0">
              <a:buNone/>
              <a:defRPr sz="6150" b="1"/>
            </a:lvl5pPr>
            <a:lvl6pPr marL="8826774" indent="0">
              <a:buNone/>
              <a:defRPr sz="6150" b="1"/>
            </a:lvl6pPr>
            <a:lvl7pPr marL="10592129" indent="0">
              <a:buNone/>
              <a:defRPr sz="6150" b="1"/>
            </a:lvl7pPr>
            <a:lvl8pPr marL="12357484" indent="0">
              <a:buNone/>
              <a:defRPr sz="6150" b="1"/>
            </a:lvl8pPr>
            <a:lvl9pPr marL="14122839" indent="0">
              <a:buNone/>
              <a:defRPr sz="61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438114" y="10439399"/>
            <a:ext cx="17783810" cy="18966183"/>
          </a:xfrm>
        </p:spPr>
        <p:txBody>
          <a:bodyPr/>
          <a:lstStyle>
            <a:lvl1pPr>
              <a:defRPr sz="9269"/>
            </a:lvl1pPr>
            <a:lvl2pPr>
              <a:defRPr sz="7710"/>
            </a:lvl2pPr>
            <a:lvl3pPr>
              <a:defRPr sz="6930"/>
            </a:lvl3pPr>
            <a:lvl4pPr>
              <a:defRPr sz="6150"/>
            </a:lvl4pPr>
            <a:lvl5pPr>
              <a:defRPr sz="6150"/>
            </a:lvl5pPr>
            <a:lvl6pPr>
              <a:defRPr sz="6150"/>
            </a:lvl6pPr>
            <a:lvl7pPr>
              <a:defRPr sz="6150"/>
            </a:lvl7pPr>
            <a:lvl8pPr>
              <a:defRPr sz="6150"/>
            </a:lvl8pPr>
            <a:lvl9pPr>
              <a:defRPr sz="6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9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32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4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3" y="1310640"/>
            <a:ext cx="13236577" cy="5577840"/>
          </a:xfrm>
        </p:spPr>
        <p:txBody>
          <a:bodyPr anchor="b"/>
          <a:lstStyle>
            <a:lvl1pPr algn="l">
              <a:defRPr sz="771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30220" y="1310644"/>
            <a:ext cx="22491700" cy="28094942"/>
          </a:xfrm>
        </p:spPr>
        <p:txBody>
          <a:bodyPr/>
          <a:lstStyle>
            <a:lvl1pPr>
              <a:defRPr sz="12388"/>
            </a:lvl1pPr>
            <a:lvl2pPr>
              <a:defRPr sz="10829"/>
            </a:lvl2pPr>
            <a:lvl3pPr>
              <a:defRPr sz="9269"/>
            </a:lvl3pPr>
            <a:lvl4pPr>
              <a:defRPr sz="7710"/>
            </a:lvl4pPr>
            <a:lvl5pPr>
              <a:defRPr sz="7710"/>
            </a:lvl5pPr>
            <a:lvl6pPr>
              <a:defRPr sz="7710"/>
            </a:lvl6pPr>
            <a:lvl7pPr>
              <a:defRPr sz="7710"/>
            </a:lvl7pPr>
            <a:lvl8pPr>
              <a:defRPr sz="7710"/>
            </a:lvl8pPr>
            <a:lvl9pPr>
              <a:defRPr sz="77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3" y="6888484"/>
            <a:ext cx="13236577" cy="22517102"/>
          </a:xfrm>
        </p:spPr>
        <p:txBody>
          <a:bodyPr/>
          <a:lstStyle>
            <a:lvl1pPr marL="0" indent="0">
              <a:buNone/>
              <a:defRPr sz="5371"/>
            </a:lvl1pPr>
            <a:lvl2pPr marL="1765355" indent="0">
              <a:buNone/>
              <a:defRPr sz="4592"/>
            </a:lvl2pPr>
            <a:lvl3pPr marL="3530710" indent="0">
              <a:buNone/>
              <a:defRPr sz="3899"/>
            </a:lvl3pPr>
            <a:lvl4pPr marL="5296064" indent="0">
              <a:buNone/>
              <a:defRPr sz="3465"/>
            </a:lvl4pPr>
            <a:lvl5pPr marL="7061419" indent="0">
              <a:buNone/>
              <a:defRPr sz="3465"/>
            </a:lvl5pPr>
            <a:lvl6pPr marL="8826774" indent="0">
              <a:buNone/>
              <a:defRPr sz="3465"/>
            </a:lvl6pPr>
            <a:lvl7pPr marL="10592129" indent="0">
              <a:buNone/>
              <a:defRPr sz="3465"/>
            </a:lvl7pPr>
            <a:lvl8pPr marL="12357484" indent="0">
              <a:buNone/>
              <a:defRPr sz="3465"/>
            </a:lvl8pPr>
            <a:lvl9pPr marL="14122839" indent="0">
              <a:buNone/>
              <a:defRPr sz="34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1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6067" y="23042881"/>
            <a:ext cx="24140160" cy="2720342"/>
          </a:xfrm>
        </p:spPr>
        <p:txBody>
          <a:bodyPr anchor="b"/>
          <a:lstStyle>
            <a:lvl1pPr algn="l">
              <a:defRPr sz="771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886067" y="2941320"/>
            <a:ext cx="24140160" cy="19751040"/>
          </a:xfrm>
        </p:spPr>
        <p:txBody>
          <a:bodyPr/>
          <a:lstStyle>
            <a:lvl1pPr marL="0" indent="0">
              <a:buNone/>
              <a:defRPr sz="12388"/>
            </a:lvl1pPr>
            <a:lvl2pPr marL="1765355" indent="0">
              <a:buNone/>
              <a:defRPr sz="10829"/>
            </a:lvl2pPr>
            <a:lvl3pPr marL="3530710" indent="0">
              <a:buNone/>
              <a:defRPr sz="9269"/>
            </a:lvl3pPr>
            <a:lvl4pPr marL="5296064" indent="0">
              <a:buNone/>
              <a:defRPr sz="7710"/>
            </a:lvl4pPr>
            <a:lvl5pPr marL="7061419" indent="0">
              <a:buNone/>
              <a:defRPr sz="7710"/>
            </a:lvl5pPr>
            <a:lvl6pPr marL="8826774" indent="0">
              <a:buNone/>
              <a:defRPr sz="7710"/>
            </a:lvl6pPr>
            <a:lvl7pPr marL="10592129" indent="0">
              <a:buNone/>
              <a:defRPr sz="7710"/>
            </a:lvl7pPr>
            <a:lvl8pPr marL="12357484" indent="0">
              <a:buNone/>
              <a:defRPr sz="7710"/>
            </a:lvl8pPr>
            <a:lvl9pPr marL="14122839" indent="0">
              <a:buNone/>
              <a:defRPr sz="771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86067" y="25763223"/>
            <a:ext cx="24140160" cy="3863338"/>
          </a:xfrm>
        </p:spPr>
        <p:txBody>
          <a:bodyPr/>
          <a:lstStyle>
            <a:lvl1pPr marL="0" indent="0">
              <a:buNone/>
              <a:defRPr sz="5371"/>
            </a:lvl1pPr>
            <a:lvl2pPr marL="1765355" indent="0">
              <a:buNone/>
              <a:defRPr sz="4592"/>
            </a:lvl2pPr>
            <a:lvl3pPr marL="3530710" indent="0">
              <a:buNone/>
              <a:defRPr sz="3899"/>
            </a:lvl3pPr>
            <a:lvl4pPr marL="5296064" indent="0">
              <a:buNone/>
              <a:defRPr sz="3465"/>
            </a:lvl4pPr>
            <a:lvl5pPr marL="7061419" indent="0">
              <a:buNone/>
              <a:defRPr sz="3465"/>
            </a:lvl5pPr>
            <a:lvl6pPr marL="8826774" indent="0">
              <a:buNone/>
              <a:defRPr sz="3465"/>
            </a:lvl6pPr>
            <a:lvl7pPr marL="10592129" indent="0">
              <a:buNone/>
              <a:defRPr sz="3465"/>
            </a:lvl7pPr>
            <a:lvl8pPr marL="12357484" indent="0">
              <a:buNone/>
              <a:defRPr sz="3465"/>
            </a:lvl8pPr>
            <a:lvl9pPr marL="14122839" indent="0">
              <a:buNone/>
              <a:defRPr sz="34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2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318263"/>
            <a:ext cx="36210240" cy="5486400"/>
          </a:xfrm>
          <a:prstGeom prst="rect">
            <a:avLst/>
          </a:prstGeom>
        </p:spPr>
        <p:txBody>
          <a:bodyPr vert="horz" lIns="407557" tIns="203779" rIns="407557" bIns="2037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7680963"/>
            <a:ext cx="36210240" cy="21724622"/>
          </a:xfrm>
          <a:prstGeom prst="rect">
            <a:avLst/>
          </a:prstGeom>
        </p:spPr>
        <p:txBody>
          <a:bodyPr vert="horz" lIns="407557" tIns="203779" rIns="407557" bIns="2037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0510483"/>
            <a:ext cx="9387840" cy="17526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l">
              <a:defRPr sz="45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B7A98-CB9C-4079-BAA6-C2317635E862}" type="datetimeFigureOut">
              <a:rPr lang="en-US" smtClean="0"/>
              <a:t>9/6/2019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746480" y="30510483"/>
            <a:ext cx="12740640" cy="17526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ctr">
              <a:defRPr sz="45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834080" y="30510483"/>
            <a:ext cx="9387840" cy="17526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r">
              <a:defRPr sz="45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336BC-8F0A-49A9-90B8-CEB94723D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42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30710" rtl="0" eaLnBrk="1" latinLnBrk="0" hangingPunct="1">
        <a:spcBef>
          <a:spcPct val="0"/>
        </a:spcBef>
        <a:buNone/>
        <a:defRPr sz="169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4016" indent="-1324016" algn="l" defTabSz="3530710" rtl="0" eaLnBrk="1" latinLnBrk="0" hangingPunct="1">
        <a:spcBef>
          <a:spcPct val="20000"/>
        </a:spcBef>
        <a:buFont typeface="Arial" pitchFamily="34" charset="0"/>
        <a:buChar char="•"/>
        <a:defRPr sz="12388" kern="1200">
          <a:solidFill>
            <a:schemeClr val="tx1"/>
          </a:solidFill>
          <a:latin typeface="+mn-lt"/>
          <a:ea typeface="+mn-ea"/>
          <a:cs typeface="+mn-cs"/>
        </a:defRPr>
      </a:lvl1pPr>
      <a:lvl2pPr marL="2868701" indent="-1103347" algn="l" defTabSz="3530710" rtl="0" eaLnBrk="1" latinLnBrk="0" hangingPunct="1">
        <a:spcBef>
          <a:spcPct val="20000"/>
        </a:spcBef>
        <a:buFont typeface="Arial" pitchFamily="34" charset="0"/>
        <a:buChar char="–"/>
        <a:defRPr sz="10829" kern="1200">
          <a:solidFill>
            <a:schemeClr val="tx1"/>
          </a:solidFill>
          <a:latin typeface="+mn-lt"/>
          <a:ea typeface="+mn-ea"/>
          <a:cs typeface="+mn-cs"/>
        </a:defRPr>
      </a:lvl2pPr>
      <a:lvl3pPr marL="4413387" indent="-882677" algn="l" defTabSz="3530710" rtl="0" eaLnBrk="1" latinLnBrk="0" hangingPunct="1">
        <a:spcBef>
          <a:spcPct val="20000"/>
        </a:spcBef>
        <a:buFont typeface="Arial" pitchFamily="34" charset="0"/>
        <a:buChar char="•"/>
        <a:defRPr sz="9269" kern="1200">
          <a:solidFill>
            <a:schemeClr val="tx1"/>
          </a:solidFill>
          <a:latin typeface="+mn-lt"/>
          <a:ea typeface="+mn-ea"/>
          <a:cs typeface="+mn-cs"/>
        </a:defRPr>
      </a:lvl3pPr>
      <a:lvl4pPr marL="6178741" indent="-882677" algn="l" defTabSz="3530710" rtl="0" eaLnBrk="1" latinLnBrk="0" hangingPunct="1">
        <a:spcBef>
          <a:spcPct val="20000"/>
        </a:spcBef>
        <a:buFont typeface="Arial" pitchFamily="34" charset="0"/>
        <a:buChar char="–"/>
        <a:defRPr sz="7710" kern="1200">
          <a:solidFill>
            <a:schemeClr val="tx1"/>
          </a:solidFill>
          <a:latin typeface="+mn-lt"/>
          <a:ea typeface="+mn-ea"/>
          <a:cs typeface="+mn-cs"/>
        </a:defRPr>
      </a:lvl4pPr>
      <a:lvl5pPr marL="7944097" indent="-882677" algn="l" defTabSz="3530710" rtl="0" eaLnBrk="1" latinLnBrk="0" hangingPunct="1">
        <a:spcBef>
          <a:spcPct val="20000"/>
        </a:spcBef>
        <a:buFont typeface="Arial" pitchFamily="34" charset="0"/>
        <a:buChar char="»"/>
        <a:defRPr sz="7710" kern="1200">
          <a:solidFill>
            <a:schemeClr val="tx1"/>
          </a:solidFill>
          <a:latin typeface="+mn-lt"/>
          <a:ea typeface="+mn-ea"/>
          <a:cs typeface="+mn-cs"/>
        </a:defRPr>
      </a:lvl5pPr>
      <a:lvl6pPr marL="9709452" indent="-882677" algn="l" defTabSz="3530710" rtl="0" eaLnBrk="1" latinLnBrk="0" hangingPunct="1">
        <a:spcBef>
          <a:spcPct val="20000"/>
        </a:spcBef>
        <a:buFont typeface="Arial" pitchFamily="34" charset="0"/>
        <a:buChar char="•"/>
        <a:defRPr sz="7710" kern="1200">
          <a:solidFill>
            <a:schemeClr val="tx1"/>
          </a:solidFill>
          <a:latin typeface="+mn-lt"/>
          <a:ea typeface="+mn-ea"/>
          <a:cs typeface="+mn-cs"/>
        </a:defRPr>
      </a:lvl6pPr>
      <a:lvl7pPr marL="11474807" indent="-882677" algn="l" defTabSz="3530710" rtl="0" eaLnBrk="1" latinLnBrk="0" hangingPunct="1">
        <a:spcBef>
          <a:spcPct val="20000"/>
        </a:spcBef>
        <a:buFont typeface="Arial" pitchFamily="34" charset="0"/>
        <a:buChar char="•"/>
        <a:defRPr sz="7710" kern="1200">
          <a:solidFill>
            <a:schemeClr val="tx1"/>
          </a:solidFill>
          <a:latin typeface="+mn-lt"/>
          <a:ea typeface="+mn-ea"/>
          <a:cs typeface="+mn-cs"/>
        </a:defRPr>
      </a:lvl7pPr>
      <a:lvl8pPr marL="13240161" indent="-882677" algn="l" defTabSz="3530710" rtl="0" eaLnBrk="1" latinLnBrk="0" hangingPunct="1">
        <a:spcBef>
          <a:spcPct val="20000"/>
        </a:spcBef>
        <a:buFont typeface="Arial" pitchFamily="34" charset="0"/>
        <a:buChar char="•"/>
        <a:defRPr sz="7710" kern="1200">
          <a:solidFill>
            <a:schemeClr val="tx1"/>
          </a:solidFill>
          <a:latin typeface="+mn-lt"/>
          <a:ea typeface="+mn-ea"/>
          <a:cs typeface="+mn-cs"/>
        </a:defRPr>
      </a:lvl8pPr>
      <a:lvl9pPr marL="15005516" indent="-882677" algn="l" defTabSz="3530710" rtl="0" eaLnBrk="1" latinLnBrk="0" hangingPunct="1">
        <a:spcBef>
          <a:spcPct val="20000"/>
        </a:spcBef>
        <a:buFont typeface="Arial" pitchFamily="34" charset="0"/>
        <a:buChar char="•"/>
        <a:defRPr sz="7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30710" rtl="0" eaLnBrk="1" latinLnBrk="0" hangingPunct="1">
        <a:defRPr sz="6930" kern="1200">
          <a:solidFill>
            <a:schemeClr val="tx1"/>
          </a:solidFill>
          <a:latin typeface="+mn-lt"/>
          <a:ea typeface="+mn-ea"/>
          <a:cs typeface="+mn-cs"/>
        </a:defRPr>
      </a:lvl1pPr>
      <a:lvl2pPr marL="1765355" algn="l" defTabSz="3530710" rtl="0" eaLnBrk="1" latinLnBrk="0" hangingPunct="1">
        <a:defRPr sz="6930" kern="1200">
          <a:solidFill>
            <a:schemeClr val="tx1"/>
          </a:solidFill>
          <a:latin typeface="+mn-lt"/>
          <a:ea typeface="+mn-ea"/>
          <a:cs typeface="+mn-cs"/>
        </a:defRPr>
      </a:lvl2pPr>
      <a:lvl3pPr marL="3530710" algn="l" defTabSz="3530710" rtl="0" eaLnBrk="1" latinLnBrk="0" hangingPunct="1">
        <a:defRPr sz="6930" kern="1200">
          <a:solidFill>
            <a:schemeClr val="tx1"/>
          </a:solidFill>
          <a:latin typeface="+mn-lt"/>
          <a:ea typeface="+mn-ea"/>
          <a:cs typeface="+mn-cs"/>
        </a:defRPr>
      </a:lvl3pPr>
      <a:lvl4pPr marL="5296064" algn="l" defTabSz="3530710" rtl="0" eaLnBrk="1" latinLnBrk="0" hangingPunct="1">
        <a:defRPr sz="6930" kern="1200">
          <a:solidFill>
            <a:schemeClr val="tx1"/>
          </a:solidFill>
          <a:latin typeface="+mn-lt"/>
          <a:ea typeface="+mn-ea"/>
          <a:cs typeface="+mn-cs"/>
        </a:defRPr>
      </a:lvl4pPr>
      <a:lvl5pPr marL="7061419" algn="l" defTabSz="3530710" rtl="0" eaLnBrk="1" latinLnBrk="0" hangingPunct="1">
        <a:defRPr sz="6930" kern="1200">
          <a:solidFill>
            <a:schemeClr val="tx1"/>
          </a:solidFill>
          <a:latin typeface="+mn-lt"/>
          <a:ea typeface="+mn-ea"/>
          <a:cs typeface="+mn-cs"/>
        </a:defRPr>
      </a:lvl5pPr>
      <a:lvl6pPr marL="8826774" algn="l" defTabSz="3530710" rtl="0" eaLnBrk="1" latinLnBrk="0" hangingPunct="1">
        <a:defRPr sz="6930" kern="1200">
          <a:solidFill>
            <a:schemeClr val="tx1"/>
          </a:solidFill>
          <a:latin typeface="+mn-lt"/>
          <a:ea typeface="+mn-ea"/>
          <a:cs typeface="+mn-cs"/>
        </a:defRPr>
      </a:lvl6pPr>
      <a:lvl7pPr marL="10592129" algn="l" defTabSz="3530710" rtl="0" eaLnBrk="1" latinLnBrk="0" hangingPunct="1">
        <a:defRPr sz="6930" kern="1200">
          <a:solidFill>
            <a:schemeClr val="tx1"/>
          </a:solidFill>
          <a:latin typeface="+mn-lt"/>
          <a:ea typeface="+mn-ea"/>
          <a:cs typeface="+mn-cs"/>
        </a:defRPr>
      </a:lvl7pPr>
      <a:lvl8pPr marL="12357484" algn="l" defTabSz="3530710" rtl="0" eaLnBrk="1" latinLnBrk="0" hangingPunct="1">
        <a:defRPr sz="6930" kern="1200">
          <a:solidFill>
            <a:schemeClr val="tx1"/>
          </a:solidFill>
          <a:latin typeface="+mn-lt"/>
          <a:ea typeface="+mn-ea"/>
          <a:cs typeface="+mn-cs"/>
        </a:defRPr>
      </a:lvl8pPr>
      <a:lvl9pPr marL="14122839" algn="l" defTabSz="3530710" rtl="0" eaLnBrk="1" latinLnBrk="0" hangingPunct="1">
        <a:defRPr sz="69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40233600" cy="329184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143A63">
                  <a:alpha val="42000"/>
                </a:srgb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117541" y="261534"/>
            <a:ext cx="23962659" cy="1052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237" dirty="0"/>
              <a:t>Titles should be at least 72 points (one inch)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6530034"/>
            <a:ext cx="12172204" cy="255501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930"/>
          </a:p>
        </p:txBody>
      </p:sp>
      <p:sp>
        <p:nvSpPr>
          <p:cNvPr id="8" name="Rectangle 7"/>
          <p:cNvSpPr/>
          <p:nvPr/>
        </p:nvSpPr>
        <p:spPr>
          <a:xfrm>
            <a:off x="14020800" y="6530034"/>
            <a:ext cx="12172204" cy="255501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930"/>
          </a:p>
        </p:txBody>
      </p:sp>
      <p:sp>
        <p:nvSpPr>
          <p:cNvPr id="9" name="Rectangle 8"/>
          <p:cNvSpPr/>
          <p:nvPr/>
        </p:nvSpPr>
        <p:spPr>
          <a:xfrm>
            <a:off x="27203400" y="6530034"/>
            <a:ext cx="12172204" cy="255501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930"/>
          </a:p>
        </p:txBody>
      </p:sp>
      <p:sp>
        <p:nvSpPr>
          <p:cNvPr id="5" name="TextBox 4"/>
          <p:cNvSpPr txBox="1"/>
          <p:nvPr/>
        </p:nvSpPr>
        <p:spPr>
          <a:xfrm>
            <a:off x="1600200" y="7085378"/>
            <a:ext cx="11418582" cy="2492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19" dirty="0"/>
              <a:t>Text should be no less than 36 point (0.5 inch).</a:t>
            </a:r>
          </a:p>
          <a:p>
            <a:endParaRPr lang="en-US" sz="3119" dirty="0"/>
          </a:p>
          <a:p>
            <a:r>
              <a:rPr lang="en-US" sz="3119" dirty="0"/>
              <a:t>Use two or three columns.</a:t>
            </a:r>
          </a:p>
          <a:p>
            <a:endParaRPr lang="en-US" sz="3119" dirty="0"/>
          </a:p>
          <a:p>
            <a:r>
              <a:rPr lang="en-US" sz="3119" dirty="0"/>
              <a:t>Be sure to include references and acknowledgements.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583215" y="3619705"/>
            <a:ext cx="17031310" cy="19473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930"/>
          </a:p>
        </p:txBody>
      </p:sp>
      <p:sp>
        <p:nvSpPr>
          <p:cNvPr id="12" name="TextBox 11"/>
          <p:cNvSpPr txBox="1"/>
          <p:nvPr/>
        </p:nvSpPr>
        <p:spPr>
          <a:xfrm>
            <a:off x="12063235" y="3785922"/>
            <a:ext cx="15909093" cy="572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19"/>
              <a:t>The </a:t>
            </a:r>
            <a:r>
              <a:rPr lang="en-US" sz="3119" smtClean="0"/>
              <a:t>abstract or </a:t>
            </a:r>
            <a:r>
              <a:rPr lang="en-US" sz="3119" dirty="0"/>
              <a:t>thesis statement should be prominent.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144324" y="1268385"/>
            <a:ext cx="15909093" cy="2011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58" dirty="0"/>
              <a:t>Author</a:t>
            </a:r>
          </a:p>
          <a:p>
            <a:pPr algn="ctr"/>
            <a:r>
              <a:rPr lang="en-US" sz="4158" dirty="0"/>
              <a:t>Affiliation</a:t>
            </a:r>
          </a:p>
          <a:p>
            <a:pPr algn="ctr"/>
            <a:r>
              <a:rPr lang="en-US" sz="4158" dirty="0"/>
              <a:t>Date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109632" y="27485433"/>
            <a:ext cx="11816297" cy="2971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78" dirty="0"/>
              <a:t>This page is setup to be</a:t>
            </a:r>
            <a:br>
              <a:rPr lang="en-US" sz="4678" dirty="0"/>
            </a:br>
            <a:r>
              <a:rPr lang="en-US" sz="4678" dirty="0" smtClean="0"/>
              <a:t>44” </a:t>
            </a:r>
            <a:r>
              <a:rPr lang="en-US" sz="4678" dirty="0"/>
              <a:t>wide by </a:t>
            </a:r>
            <a:r>
              <a:rPr lang="en-US" sz="4678" dirty="0" smtClean="0"/>
              <a:t>36”tall</a:t>
            </a:r>
            <a:r>
              <a:rPr lang="en-US" sz="4678" dirty="0"/>
              <a:t>.</a:t>
            </a:r>
          </a:p>
          <a:p>
            <a:pPr algn="ctr"/>
            <a:r>
              <a:rPr lang="en-US" sz="4678" dirty="0"/>
              <a:t>The plotter paper is 44” wide, </a:t>
            </a:r>
          </a:p>
          <a:p>
            <a:pPr algn="ctr"/>
            <a:r>
              <a:rPr lang="en-US" sz="4678" dirty="0"/>
              <a:t>so one dimension must be not larger than 44”.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336139" y="6778882"/>
            <a:ext cx="7525463" cy="1532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78" dirty="0"/>
              <a:t>Research Motivation</a:t>
            </a:r>
          </a:p>
          <a:p>
            <a:pPr algn="ctr"/>
            <a:r>
              <a:rPr lang="en-US" sz="4678" dirty="0"/>
              <a:t>or Project Goals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0135" y="18765504"/>
            <a:ext cx="10715794" cy="737848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787608"/>
            <a:ext cx="8886939" cy="168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51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Johnson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Leslie Kanat</dc:creator>
  <cp:lastModifiedBy>Kanat, Leslie</cp:lastModifiedBy>
  <cp:revision>14</cp:revision>
  <dcterms:created xsi:type="dcterms:W3CDTF">2012-03-07T21:12:21Z</dcterms:created>
  <dcterms:modified xsi:type="dcterms:W3CDTF">2019-09-07T00:35:46Z</dcterms:modified>
</cp:coreProperties>
</file>