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28340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56679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85019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113358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641698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70038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98377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226717" algn="l" defTabSz="3056679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3A62"/>
    <a:srgbClr val="01426A"/>
    <a:srgbClr val="143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152" y="84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4" d="100"/>
        <a:sy n="164" d="100"/>
      </p:scale>
      <p:origin x="0" y="-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5ACD4-C17F-4355-B7A4-511A0803F83C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C69E0-4F55-42A8-A3F0-7B72E1B6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9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C69E0-4F55-42A8-A3F0-7B72E1B6A0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93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3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76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53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30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70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884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06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238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415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1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4"/>
            <a:ext cx="7406640" cy="18724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4"/>
            <a:ext cx="21671280" cy="18724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1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2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1"/>
            <a:ext cx="27980640" cy="4358640"/>
          </a:xfrm>
        </p:spPr>
        <p:txBody>
          <a:bodyPr anchor="t"/>
          <a:lstStyle>
            <a:lvl1pPr algn="l">
              <a:defRPr sz="1028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4"/>
            <a:ext cx="27980640" cy="4800599"/>
          </a:xfrm>
        </p:spPr>
        <p:txBody>
          <a:bodyPr anchor="b"/>
          <a:lstStyle>
            <a:lvl1pPr marL="0" indent="0">
              <a:buNone/>
              <a:defRPr sz="5140">
                <a:solidFill>
                  <a:schemeClr val="tx1">
                    <a:tint val="75000"/>
                  </a:schemeClr>
                </a:solidFill>
              </a:defRPr>
            </a:lvl1pPr>
            <a:lvl2pPr marL="1176962" indent="0">
              <a:buNone/>
              <a:defRPr sz="4620">
                <a:solidFill>
                  <a:schemeClr val="tx1">
                    <a:tint val="75000"/>
                  </a:schemeClr>
                </a:solidFill>
              </a:defRPr>
            </a:lvl2pPr>
            <a:lvl3pPr marL="2353924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3pPr>
            <a:lvl4pPr marL="3530886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4pPr>
            <a:lvl5pPr marL="4707848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5pPr>
            <a:lvl6pPr marL="5884810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6pPr>
            <a:lvl7pPr marL="7061772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7pPr>
            <a:lvl8pPr marL="8238735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8pPr>
            <a:lvl9pPr marL="9415697" indent="0">
              <a:buNone/>
              <a:defRPr sz="35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7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2"/>
            <a:ext cx="14538960" cy="14483081"/>
          </a:xfrm>
        </p:spPr>
        <p:txBody>
          <a:bodyPr/>
          <a:lstStyle>
            <a:lvl1pPr>
              <a:defRPr sz="7220"/>
            </a:lvl1pPr>
            <a:lvl2pPr>
              <a:defRPr sz="6180"/>
            </a:lvl2pPr>
            <a:lvl3pPr>
              <a:defRPr sz="5140"/>
            </a:lvl3pPr>
            <a:lvl4pPr>
              <a:defRPr sz="4620"/>
            </a:lvl4pPr>
            <a:lvl5pPr>
              <a:defRPr sz="4620"/>
            </a:lvl5pPr>
            <a:lvl6pPr>
              <a:defRPr sz="4620"/>
            </a:lvl6pPr>
            <a:lvl7pPr>
              <a:defRPr sz="4620"/>
            </a:lvl7pPr>
            <a:lvl8pPr>
              <a:defRPr sz="4620"/>
            </a:lvl8pPr>
            <a:lvl9pPr>
              <a:defRPr sz="4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2"/>
            <a:ext cx="14538960" cy="14483081"/>
          </a:xfrm>
        </p:spPr>
        <p:txBody>
          <a:bodyPr/>
          <a:lstStyle>
            <a:lvl1pPr>
              <a:defRPr sz="7220"/>
            </a:lvl1pPr>
            <a:lvl2pPr>
              <a:defRPr sz="6180"/>
            </a:lvl2pPr>
            <a:lvl3pPr>
              <a:defRPr sz="5140"/>
            </a:lvl3pPr>
            <a:lvl4pPr>
              <a:defRPr sz="4620"/>
            </a:lvl4pPr>
            <a:lvl5pPr>
              <a:defRPr sz="4620"/>
            </a:lvl5pPr>
            <a:lvl6pPr>
              <a:defRPr sz="4620"/>
            </a:lvl6pPr>
            <a:lvl7pPr>
              <a:defRPr sz="4620"/>
            </a:lvl7pPr>
            <a:lvl8pPr>
              <a:defRPr sz="4620"/>
            </a:lvl8pPr>
            <a:lvl9pPr>
              <a:defRPr sz="4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5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1" y="4912362"/>
            <a:ext cx="14544677" cy="2047238"/>
          </a:xfrm>
        </p:spPr>
        <p:txBody>
          <a:bodyPr anchor="b"/>
          <a:lstStyle>
            <a:lvl1pPr marL="0" indent="0">
              <a:buNone/>
              <a:defRPr sz="6180" b="1"/>
            </a:lvl1pPr>
            <a:lvl2pPr marL="1176962" indent="0">
              <a:buNone/>
              <a:defRPr sz="5140" b="1"/>
            </a:lvl2pPr>
            <a:lvl3pPr marL="2353924" indent="0">
              <a:buNone/>
              <a:defRPr sz="4620" b="1"/>
            </a:lvl3pPr>
            <a:lvl4pPr marL="3530886" indent="0">
              <a:buNone/>
              <a:defRPr sz="4100" b="1"/>
            </a:lvl4pPr>
            <a:lvl5pPr marL="4707848" indent="0">
              <a:buNone/>
              <a:defRPr sz="4100" b="1"/>
            </a:lvl5pPr>
            <a:lvl6pPr marL="5884810" indent="0">
              <a:buNone/>
              <a:defRPr sz="4100" b="1"/>
            </a:lvl6pPr>
            <a:lvl7pPr marL="7061772" indent="0">
              <a:buNone/>
              <a:defRPr sz="4100" b="1"/>
            </a:lvl7pPr>
            <a:lvl8pPr marL="8238735" indent="0">
              <a:buNone/>
              <a:defRPr sz="4100" b="1"/>
            </a:lvl8pPr>
            <a:lvl9pPr marL="9415697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1" y="6959600"/>
            <a:ext cx="14544677" cy="12644122"/>
          </a:xfrm>
        </p:spPr>
        <p:txBody>
          <a:bodyPr/>
          <a:lstStyle>
            <a:lvl1pPr>
              <a:defRPr sz="6180"/>
            </a:lvl1pPr>
            <a:lvl2pPr>
              <a:defRPr sz="5140"/>
            </a:lvl2pPr>
            <a:lvl3pPr>
              <a:defRPr sz="462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3" y="4912362"/>
            <a:ext cx="14550390" cy="2047238"/>
          </a:xfrm>
        </p:spPr>
        <p:txBody>
          <a:bodyPr anchor="b"/>
          <a:lstStyle>
            <a:lvl1pPr marL="0" indent="0">
              <a:buNone/>
              <a:defRPr sz="6180" b="1"/>
            </a:lvl1pPr>
            <a:lvl2pPr marL="1176962" indent="0">
              <a:buNone/>
              <a:defRPr sz="5140" b="1"/>
            </a:lvl2pPr>
            <a:lvl3pPr marL="2353924" indent="0">
              <a:buNone/>
              <a:defRPr sz="4620" b="1"/>
            </a:lvl3pPr>
            <a:lvl4pPr marL="3530886" indent="0">
              <a:buNone/>
              <a:defRPr sz="4100" b="1"/>
            </a:lvl4pPr>
            <a:lvl5pPr marL="4707848" indent="0">
              <a:buNone/>
              <a:defRPr sz="4100" b="1"/>
            </a:lvl5pPr>
            <a:lvl6pPr marL="5884810" indent="0">
              <a:buNone/>
              <a:defRPr sz="4100" b="1"/>
            </a:lvl6pPr>
            <a:lvl7pPr marL="7061772" indent="0">
              <a:buNone/>
              <a:defRPr sz="4100" b="1"/>
            </a:lvl7pPr>
            <a:lvl8pPr marL="8238735" indent="0">
              <a:buNone/>
              <a:defRPr sz="4100" b="1"/>
            </a:lvl8pPr>
            <a:lvl9pPr marL="9415697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3" y="6959600"/>
            <a:ext cx="14550390" cy="12644122"/>
          </a:xfrm>
        </p:spPr>
        <p:txBody>
          <a:bodyPr/>
          <a:lstStyle>
            <a:lvl1pPr>
              <a:defRPr sz="6180"/>
            </a:lvl1pPr>
            <a:lvl2pPr>
              <a:defRPr sz="5140"/>
            </a:lvl2pPr>
            <a:lvl3pPr>
              <a:defRPr sz="462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9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3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4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3" y="873760"/>
            <a:ext cx="10829927" cy="3718560"/>
          </a:xfrm>
        </p:spPr>
        <p:txBody>
          <a:bodyPr anchor="b"/>
          <a:lstStyle>
            <a:lvl1pPr algn="l">
              <a:defRPr sz="51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3"/>
            <a:ext cx="18402300" cy="18729961"/>
          </a:xfrm>
        </p:spPr>
        <p:txBody>
          <a:bodyPr/>
          <a:lstStyle>
            <a:lvl1pPr>
              <a:defRPr sz="8259"/>
            </a:lvl1pPr>
            <a:lvl2pPr>
              <a:defRPr sz="7220"/>
            </a:lvl2pPr>
            <a:lvl3pPr>
              <a:defRPr sz="6180"/>
            </a:lvl3pPr>
            <a:lvl4pPr>
              <a:defRPr sz="5140"/>
            </a:lvl4pPr>
            <a:lvl5pPr>
              <a:defRPr sz="5140"/>
            </a:lvl5pPr>
            <a:lvl6pPr>
              <a:defRPr sz="5140"/>
            </a:lvl6pPr>
            <a:lvl7pPr>
              <a:defRPr sz="5140"/>
            </a:lvl7pPr>
            <a:lvl8pPr>
              <a:defRPr sz="5140"/>
            </a:lvl8pPr>
            <a:lvl9pPr>
              <a:defRPr sz="51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3" y="4592323"/>
            <a:ext cx="10829927" cy="15011401"/>
          </a:xfrm>
        </p:spPr>
        <p:txBody>
          <a:bodyPr/>
          <a:lstStyle>
            <a:lvl1pPr marL="0" indent="0">
              <a:buNone/>
              <a:defRPr sz="3581"/>
            </a:lvl1pPr>
            <a:lvl2pPr marL="1176962" indent="0">
              <a:buNone/>
              <a:defRPr sz="3061"/>
            </a:lvl2pPr>
            <a:lvl3pPr marL="2353924" indent="0">
              <a:buNone/>
              <a:defRPr sz="2599"/>
            </a:lvl3pPr>
            <a:lvl4pPr marL="3530886" indent="0">
              <a:buNone/>
              <a:defRPr sz="2310"/>
            </a:lvl4pPr>
            <a:lvl5pPr marL="4707848" indent="0">
              <a:buNone/>
              <a:defRPr sz="2310"/>
            </a:lvl5pPr>
            <a:lvl6pPr marL="5884810" indent="0">
              <a:buNone/>
              <a:defRPr sz="2310"/>
            </a:lvl6pPr>
            <a:lvl7pPr marL="7061772" indent="0">
              <a:buNone/>
              <a:defRPr sz="2310"/>
            </a:lvl7pPr>
            <a:lvl8pPr marL="8238735" indent="0">
              <a:buNone/>
              <a:defRPr sz="2310"/>
            </a:lvl8pPr>
            <a:lvl9pPr marL="9415697" indent="0">
              <a:buNone/>
              <a:defRPr sz="2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1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1"/>
            <a:ext cx="19751040" cy="1813561"/>
          </a:xfrm>
        </p:spPr>
        <p:txBody>
          <a:bodyPr anchor="b"/>
          <a:lstStyle>
            <a:lvl1pPr algn="l">
              <a:defRPr sz="51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8259"/>
            </a:lvl1pPr>
            <a:lvl2pPr marL="1176962" indent="0">
              <a:buNone/>
              <a:defRPr sz="7220"/>
            </a:lvl2pPr>
            <a:lvl3pPr marL="2353924" indent="0">
              <a:buNone/>
              <a:defRPr sz="6180"/>
            </a:lvl3pPr>
            <a:lvl4pPr marL="3530886" indent="0">
              <a:buNone/>
              <a:defRPr sz="5140"/>
            </a:lvl4pPr>
            <a:lvl5pPr marL="4707848" indent="0">
              <a:buNone/>
              <a:defRPr sz="5140"/>
            </a:lvl5pPr>
            <a:lvl6pPr marL="5884810" indent="0">
              <a:buNone/>
              <a:defRPr sz="5140"/>
            </a:lvl6pPr>
            <a:lvl7pPr marL="7061772" indent="0">
              <a:buNone/>
              <a:defRPr sz="5140"/>
            </a:lvl7pPr>
            <a:lvl8pPr marL="8238735" indent="0">
              <a:buNone/>
              <a:defRPr sz="5140"/>
            </a:lvl8pPr>
            <a:lvl9pPr marL="9415697" indent="0">
              <a:buNone/>
              <a:defRPr sz="51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9"/>
          </a:xfrm>
        </p:spPr>
        <p:txBody>
          <a:bodyPr/>
          <a:lstStyle>
            <a:lvl1pPr marL="0" indent="0">
              <a:buNone/>
              <a:defRPr sz="3581"/>
            </a:lvl1pPr>
            <a:lvl2pPr marL="1176962" indent="0">
              <a:buNone/>
              <a:defRPr sz="3061"/>
            </a:lvl2pPr>
            <a:lvl3pPr marL="2353924" indent="0">
              <a:buNone/>
              <a:defRPr sz="2599"/>
            </a:lvl3pPr>
            <a:lvl4pPr marL="3530886" indent="0">
              <a:buNone/>
              <a:defRPr sz="2310"/>
            </a:lvl4pPr>
            <a:lvl5pPr marL="4707848" indent="0">
              <a:buNone/>
              <a:defRPr sz="2310"/>
            </a:lvl5pPr>
            <a:lvl6pPr marL="5884810" indent="0">
              <a:buNone/>
              <a:defRPr sz="2310"/>
            </a:lvl6pPr>
            <a:lvl7pPr marL="7061772" indent="0">
              <a:buNone/>
              <a:defRPr sz="2310"/>
            </a:lvl7pPr>
            <a:lvl8pPr marL="8238735" indent="0">
              <a:buNone/>
              <a:defRPr sz="2310"/>
            </a:lvl8pPr>
            <a:lvl9pPr marL="9415697" indent="0">
              <a:buNone/>
              <a:defRPr sz="2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407557" tIns="203779" rIns="407557" bIns="2037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1"/>
          </a:xfrm>
          <a:prstGeom prst="rect">
            <a:avLst/>
          </a:prstGeom>
        </p:spPr>
        <p:txBody>
          <a:bodyPr vert="horz" lIns="407557" tIns="203779" rIns="407557" bIns="2037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l">
              <a:defRPr sz="30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B7A98-CB9C-4079-BAA6-C2317635E862}" type="datetimeFigureOut">
              <a:rPr lang="en-US" smtClean="0"/>
              <a:t>2020-03-02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ctr">
              <a:defRPr sz="30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r">
              <a:defRPr sz="30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2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53924" rtl="0" eaLnBrk="1" latinLnBrk="0" hangingPunct="1">
        <a:spcBef>
          <a:spcPct val="0"/>
        </a:spcBef>
        <a:buNone/>
        <a:defRPr sz="1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82721" indent="-882721" algn="l" defTabSz="2353924" rtl="0" eaLnBrk="1" latinLnBrk="0" hangingPunct="1">
        <a:spcBef>
          <a:spcPct val="20000"/>
        </a:spcBef>
        <a:buFont typeface="Arial" pitchFamily="34" charset="0"/>
        <a:buChar char="•"/>
        <a:defRPr sz="8259" kern="1200">
          <a:solidFill>
            <a:schemeClr val="tx1"/>
          </a:solidFill>
          <a:latin typeface="+mn-lt"/>
          <a:ea typeface="+mn-ea"/>
          <a:cs typeface="+mn-cs"/>
        </a:defRPr>
      </a:lvl1pPr>
      <a:lvl2pPr marL="1912563" indent="-735601" algn="l" defTabSz="2353924" rtl="0" eaLnBrk="1" latinLnBrk="0" hangingPunct="1">
        <a:spcBef>
          <a:spcPct val="20000"/>
        </a:spcBef>
        <a:buFont typeface="Arial" pitchFamily="34" charset="0"/>
        <a:buChar char="–"/>
        <a:defRPr sz="7220" kern="1200">
          <a:solidFill>
            <a:schemeClr val="tx1"/>
          </a:solidFill>
          <a:latin typeface="+mn-lt"/>
          <a:ea typeface="+mn-ea"/>
          <a:cs typeface="+mn-cs"/>
        </a:defRPr>
      </a:lvl2pPr>
      <a:lvl3pPr marL="2942405" indent="-588481" algn="l" defTabSz="2353924" rtl="0" eaLnBrk="1" latinLnBrk="0" hangingPunct="1">
        <a:spcBef>
          <a:spcPct val="20000"/>
        </a:spcBef>
        <a:buFont typeface="Arial" pitchFamily="34" charset="0"/>
        <a:buChar char="•"/>
        <a:defRPr sz="6180" kern="1200">
          <a:solidFill>
            <a:schemeClr val="tx1"/>
          </a:solidFill>
          <a:latin typeface="+mn-lt"/>
          <a:ea typeface="+mn-ea"/>
          <a:cs typeface="+mn-cs"/>
        </a:defRPr>
      </a:lvl3pPr>
      <a:lvl4pPr marL="4119367" indent="-588481" algn="l" defTabSz="2353924" rtl="0" eaLnBrk="1" latinLnBrk="0" hangingPunct="1">
        <a:spcBef>
          <a:spcPct val="20000"/>
        </a:spcBef>
        <a:buFont typeface="Arial" pitchFamily="34" charset="0"/>
        <a:buChar char="–"/>
        <a:defRPr sz="5140" kern="1200">
          <a:solidFill>
            <a:schemeClr val="tx1"/>
          </a:solidFill>
          <a:latin typeface="+mn-lt"/>
          <a:ea typeface="+mn-ea"/>
          <a:cs typeface="+mn-cs"/>
        </a:defRPr>
      </a:lvl4pPr>
      <a:lvl5pPr marL="5296329" indent="-588481" algn="l" defTabSz="2353924" rtl="0" eaLnBrk="1" latinLnBrk="0" hangingPunct="1">
        <a:spcBef>
          <a:spcPct val="20000"/>
        </a:spcBef>
        <a:buFont typeface="Arial" pitchFamily="34" charset="0"/>
        <a:buChar char="»"/>
        <a:defRPr sz="5140" kern="1200">
          <a:solidFill>
            <a:schemeClr val="tx1"/>
          </a:solidFill>
          <a:latin typeface="+mn-lt"/>
          <a:ea typeface="+mn-ea"/>
          <a:cs typeface="+mn-cs"/>
        </a:defRPr>
      </a:lvl5pPr>
      <a:lvl6pPr marL="6473292" indent="-588481" algn="l" defTabSz="2353924" rtl="0" eaLnBrk="1" latinLnBrk="0" hangingPunct="1">
        <a:spcBef>
          <a:spcPct val="20000"/>
        </a:spcBef>
        <a:buFont typeface="Arial" pitchFamily="34" charset="0"/>
        <a:buChar char="•"/>
        <a:defRPr sz="5140" kern="1200">
          <a:solidFill>
            <a:schemeClr val="tx1"/>
          </a:solidFill>
          <a:latin typeface="+mn-lt"/>
          <a:ea typeface="+mn-ea"/>
          <a:cs typeface="+mn-cs"/>
        </a:defRPr>
      </a:lvl6pPr>
      <a:lvl7pPr marL="7650254" indent="-588481" algn="l" defTabSz="2353924" rtl="0" eaLnBrk="1" latinLnBrk="0" hangingPunct="1">
        <a:spcBef>
          <a:spcPct val="20000"/>
        </a:spcBef>
        <a:buFont typeface="Arial" pitchFamily="34" charset="0"/>
        <a:buChar char="•"/>
        <a:defRPr sz="5140" kern="1200">
          <a:solidFill>
            <a:schemeClr val="tx1"/>
          </a:solidFill>
          <a:latin typeface="+mn-lt"/>
          <a:ea typeface="+mn-ea"/>
          <a:cs typeface="+mn-cs"/>
        </a:defRPr>
      </a:lvl7pPr>
      <a:lvl8pPr marL="8827215" indent="-588481" algn="l" defTabSz="2353924" rtl="0" eaLnBrk="1" latinLnBrk="0" hangingPunct="1">
        <a:spcBef>
          <a:spcPct val="20000"/>
        </a:spcBef>
        <a:buFont typeface="Arial" pitchFamily="34" charset="0"/>
        <a:buChar char="•"/>
        <a:defRPr sz="5140" kern="1200">
          <a:solidFill>
            <a:schemeClr val="tx1"/>
          </a:solidFill>
          <a:latin typeface="+mn-lt"/>
          <a:ea typeface="+mn-ea"/>
          <a:cs typeface="+mn-cs"/>
        </a:defRPr>
      </a:lvl8pPr>
      <a:lvl9pPr marL="10004178" indent="-588481" algn="l" defTabSz="2353924" rtl="0" eaLnBrk="1" latinLnBrk="0" hangingPunct="1">
        <a:spcBef>
          <a:spcPct val="20000"/>
        </a:spcBef>
        <a:buFont typeface="Arial" pitchFamily="34" charset="0"/>
        <a:buChar char="•"/>
        <a:defRPr sz="51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1pPr>
      <a:lvl2pPr marL="1176962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2pPr>
      <a:lvl3pPr marL="2353924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3pPr>
      <a:lvl4pPr marL="3530886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4pPr>
      <a:lvl5pPr marL="4707848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5pPr>
      <a:lvl6pPr marL="5884810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6pPr>
      <a:lvl7pPr marL="7061772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7pPr>
      <a:lvl8pPr marL="8238735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8pPr>
      <a:lvl9pPr marL="9415697" algn="l" defTabSz="2353924" rtl="0" eaLnBrk="1" latinLnBrk="0" hangingPunct="1">
        <a:defRPr sz="4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2918400" cy="219456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143A63">
                  <a:alpha val="42000"/>
                </a:srgb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942D59-FFE6-4003-8097-AD4B684F5967}"/>
              </a:ext>
            </a:extLst>
          </p:cNvPr>
          <p:cNvSpPr/>
          <p:nvPr/>
        </p:nvSpPr>
        <p:spPr>
          <a:xfrm>
            <a:off x="533400" y="2819401"/>
            <a:ext cx="10350003" cy="1874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2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65A005-1DB6-4B5B-AF69-DAFEDEFEBDFA}"/>
              </a:ext>
            </a:extLst>
          </p:cNvPr>
          <p:cNvSpPr/>
          <p:nvPr/>
        </p:nvSpPr>
        <p:spPr>
          <a:xfrm>
            <a:off x="11315700" y="6172200"/>
            <a:ext cx="10350003" cy="15392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2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2ADDC4C-DE2A-434D-98C1-BA6F08485EA0}"/>
              </a:ext>
            </a:extLst>
          </p:cNvPr>
          <p:cNvSpPr/>
          <p:nvPr/>
        </p:nvSpPr>
        <p:spPr>
          <a:xfrm>
            <a:off x="22098000" y="2819401"/>
            <a:ext cx="10350003" cy="1874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20"/>
          </a:p>
        </p:txBody>
      </p:sp>
      <p:sp>
        <p:nvSpPr>
          <p:cNvPr id="4" name="TextBox 3"/>
          <p:cNvSpPr txBox="1"/>
          <p:nvPr/>
        </p:nvSpPr>
        <p:spPr>
          <a:xfrm>
            <a:off x="8459694" y="174356"/>
            <a:ext cx="15975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Titles should be at 60 points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34800" y="8229600"/>
            <a:ext cx="9677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Text should be no less than 28 points.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two or three columns.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Be sure to include references and acknowledgements.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very high resolution images and figures.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three-part figure caption and be sure to refer to each figure in the text.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at least four data-rich, informative figures.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Use </a:t>
            </a:r>
            <a:r>
              <a:rPr lang="en-US" sz="2800" b="1" dirty="0"/>
              <a:t>emboldened</a:t>
            </a:r>
            <a:r>
              <a:rPr lang="en-US" sz="2800" dirty="0"/>
              <a:t> or </a:t>
            </a:r>
            <a:r>
              <a:rPr lang="en-US" sz="2800" u="sng" dirty="0"/>
              <a:t>underlined</a:t>
            </a:r>
            <a:r>
              <a:rPr lang="en-US" sz="2800" dirty="0"/>
              <a:t> subheadings.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Tap ‘F7’ to spell check the file.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/>
              <a:t>To </a:t>
            </a:r>
            <a:r>
              <a:rPr lang="en-US" sz="2800" dirty="0"/>
              <a:t>add more text boxes, click: insert &gt; </a:t>
            </a:r>
            <a:r>
              <a:rPr lang="en-US" sz="2800"/>
              <a:t>text box.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1304540" y="2819400"/>
            <a:ext cx="10342418" cy="3200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20" dirty="0"/>
          </a:p>
        </p:txBody>
      </p:sp>
      <p:sp>
        <p:nvSpPr>
          <p:cNvPr id="12" name="TextBox 11"/>
          <p:cNvSpPr txBox="1"/>
          <p:nvPr/>
        </p:nvSpPr>
        <p:spPr>
          <a:xfrm>
            <a:off x="11582400" y="3200400"/>
            <a:ext cx="975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Thesis statement or project motivation should be clear, compelling, and prominent. Take a position and defend it.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25200" y="1295400"/>
            <a:ext cx="10606062" cy="1372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Author</a:t>
            </a:r>
          </a:p>
          <a:p>
            <a:pPr algn="ctr"/>
            <a:r>
              <a:rPr lang="en-US" sz="2800" dirty="0"/>
              <a:t>Affiliation</a:t>
            </a:r>
          </a:p>
          <a:p>
            <a:pPr algn="ctr"/>
            <a:r>
              <a:rPr lang="en-US" sz="2800" dirty="0"/>
              <a:t>Date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420600" y="19659600"/>
            <a:ext cx="7877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This page is setup to be</a:t>
            </a:r>
            <a:br>
              <a:rPr lang="en-US" sz="2800" dirty="0"/>
            </a:br>
            <a:r>
              <a:rPr lang="en-US" sz="2800" dirty="0"/>
              <a:t>36” wide by 24” tall.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609600"/>
            <a:ext cx="5924626" cy="112104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043F427-51B0-4A3E-816B-EFF7CC7E81FF}"/>
              </a:ext>
            </a:extLst>
          </p:cNvPr>
          <p:cNvSpPr txBox="1"/>
          <p:nvPr/>
        </p:nvSpPr>
        <p:spPr>
          <a:xfrm>
            <a:off x="2093823" y="15240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133A62"/>
                </a:solidFill>
                <a:latin typeface="Times" panose="02020603060405020304" pitchFamily="18" charset="0"/>
              </a:rPr>
              <a:t>ENV 1110: Introduction to Environmental Problems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866F12-037D-46C6-84F4-D5A4CF6BAF90}"/>
              </a:ext>
            </a:extLst>
          </p:cNvPr>
          <p:cNvSpPr txBox="1"/>
          <p:nvPr/>
        </p:nvSpPr>
        <p:spPr>
          <a:xfrm>
            <a:off x="22402800" y="203409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Acknowledgements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EBBE60-6C71-402C-853F-851CF5B57E6E}"/>
              </a:ext>
            </a:extLst>
          </p:cNvPr>
          <p:cNvSpPr txBox="1"/>
          <p:nvPr/>
        </p:nvSpPr>
        <p:spPr>
          <a:xfrm>
            <a:off x="22402800" y="20950535"/>
            <a:ext cx="944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Partial support for this project comes from a DOE Title III grant to NVUJ.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FB1F9B-B6ED-4BE1-A6F4-81040262404E}"/>
              </a:ext>
            </a:extLst>
          </p:cNvPr>
          <p:cNvSpPr txBox="1"/>
          <p:nvPr/>
        </p:nvSpPr>
        <p:spPr>
          <a:xfrm>
            <a:off x="22402800" y="144780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References</a:t>
            </a:r>
            <a:endParaRPr lang="en-US" sz="3200" u="sn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73DDB6-8BD7-4F89-9296-B157C20090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00" y="20878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51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157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Office Theme</vt:lpstr>
      <vt:lpstr>PowerPoint Presentation</vt:lpstr>
    </vt:vector>
  </TitlesOfParts>
  <Company>Johnson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Kanat</dc:creator>
  <cp:lastModifiedBy>Les Kanat</cp:lastModifiedBy>
  <cp:revision>25</cp:revision>
  <dcterms:created xsi:type="dcterms:W3CDTF">2012-03-07T21:12:21Z</dcterms:created>
  <dcterms:modified xsi:type="dcterms:W3CDTF">2020-03-03T01:21:21Z</dcterms:modified>
</cp:coreProperties>
</file>